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8" r:id="rId5"/>
    <p:sldId id="266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7962BF-61EE-6ADC-DF39-403F6121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1B292A-587F-FB94-C22F-3A240D9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A3316D-6BD9-5EE9-EDF9-88C18653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8BDF5A-D154-A08C-A02E-83EBB75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B9EE99-EBA5-6023-C56A-E6420766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3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A048E-23C1-B2A9-2723-4090B60D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D628D30-8ED5-3206-B726-B29B1ED8E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D771D6-F3A3-8016-B709-F1BCE7A0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4790BB-F875-90F6-968D-B0CD3A39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D3AF29-D1CB-E1D5-644B-53A0AEAA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73C381-ADB2-F855-9B65-5B1E9F5C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8854FB-2FCD-D235-537B-F80B11E38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37A292-5EF1-65ED-C2ED-28F2EA45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D08B92C-603B-B53B-EB7B-22AA220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EA0C28-6995-E77B-800E-970BC93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574572-0E0F-84B0-2F53-D5E256CC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135AAD-BEF2-47F2-D002-9DE14D46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EEFD3B-67D1-A571-4862-B20D43AB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B38BC7-CA17-FDE0-D19E-99D562CD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DAF6EA-312D-DEC7-8FBE-956DBFE5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46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974927-D1C1-A195-98CB-D0410BF2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230944-98F8-8A9F-ABDC-1CFED398B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E4D147-2980-5F03-A7C4-50492D80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7E6580-2307-D4D7-27E2-B4BE6BED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FF10BC-0518-A72C-F3F6-E22B9296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41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E349BD-FFF7-3CAE-9071-F4CAA18A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2BE384-03C3-B194-F7A7-3D0AF5BD2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037CC25-0FA0-CC4F-B988-EB0E093C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15250A6-056A-0757-55D3-E51BEEA9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632FC78-1BAD-1E1D-FCB6-C56C9987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800E99-4D5C-BDAE-64DD-918B6373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41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6707-95C8-2BDA-5BC7-6678A22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DF5207-E86D-9E72-3535-7946CA99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FCF8F5-9538-5B99-74E2-D15D964C0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B542A29-EFA2-C2EA-362B-DDDE2B454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49BA5C-124E-9537-1624-193139F0E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A5BEBB0-2B51-B822-5AA1-064DEFA5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FD26794-3FD7-548B-80B5-F8C6987B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DBF447B-45F0-9022-4691-5B411D86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9986F1-F013-1A84-BA6C-D9FFFDA0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7C27B3A-386E-181D-BA34-0A2895BD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435605B-440E-35AE-D04D-D274DC68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D5FE20C-4349-D9BA-193F-322910D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953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A67A75-6720-7EBA-7BAA-F46498B5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1EEBEE4-EEBB-39CF-4CB0-1D7CA2D1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5E2BC1-E126-4FBF-725F-9D682F6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782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4EE299-F2F2-71B1-AB40-5205E54A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F14DD4-D397-CBD6-196E-5ABBEA30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579DF-CC65-70DD-2CE4-C3E2257FC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0514B5-C865-0321-5E61-74690F33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B124E29-DBF0-CD2F-AD7D-8AC812CE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5AF619-D519-C468-3AB4-49957201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37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2C4A29-A7DA-CBB2-F32D-2243F15A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57005C-E269-CF43-F700-CC3D6322A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C036F8-7771-497D-7006-67C36B37C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79C8D7-BDC6-EBC3-E836-18CF0D6B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7AAA17-7A6F-126C-BCC9-34160CB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430636-A76F-6B6B-A69C-76DF7EB3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3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03EEC4F-EBA6-BEAE-7994-E11C6FAF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8454C8-DE73-061B-B411-9A4A1923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895492-AEFA-E7EF-004D-47AEBF104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68486-9670-4B5D-8E83-310796FF18B4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3CC4A29-89FF-F587-C879-ABCBB13D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BCE252-1374-66FD-57A0-2991111A3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120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126206" y="115194"/>
            <a:ext cx="11939588" cy="66276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414549" y="-12117867"/>
            <a:ext cx="15417039" cy="1897586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F8D5151-68A5-F28B-97E9-8D790C501E42}"/>
              </a:ext>
            </a:extLst>
          </p:cNvPr>
          <p:cNvSpPr txBox="1"/>
          <p:nvPr/>
        </p:nvSpPr>
        <p:spPr>
          <a:xfrm>
            <a:off x="1746251" y="402685"/>
            <a:ext cx="941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Aptos Black" panose="020B0004020202020204" pitchFamily="34" charset="0"/>
              </a:rPr>
              <a:t>Preparation </a:t>
            </a:r>
            <a:r>
              <a:rPr lang="en-GB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i</a:t>
            </a:r>
            <a:r>
              <a:rPr lang="hu-HU" sz="4400" dirty="0">
                <a:solidFill>
                  <a:schemeClr val="bg1"/>
                </a:solidFill>
                <a:latin typeface="Aptos Black" panose="020B0004020202020204" pitchFamily="34" charset="0"/>
              </a:rPr>
              <a:t>n </a:t>
            </a:r>
            <a:r>
              <a:rPr lang="hu-H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my</a:t>
            </a:r>
            <a:r>
              <a:rPr lang="hu-HU" sz="4400" dirty="0">
                <a:solidFill>
                  <a:schemeClr val="bg1"/>
                </a:solidFill>
                <a:latin typeface="Aptos Black" panose="020B0004020202020204" pitchFamily="34" charset="0"/>
              </a:rPr>
              <a:t> country and </a:t>
            </a:r>
            <a:r>
              <a:rPr lang="hu-HU" sz="4400" dirty="0" err="1">
                <a:solidFill>
                  <a:schemeClr val="bg1"/>
                </a:solidFill>
                <a:latin typeface="Aptos Black" panose="020B0004020202020204" pitchFamily="34" charset="0"/>
              </a:rPr>
              <a:t>abroad</a:t>
            </a:r>
            <a:endParaRPr lang="hu-HU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460580-BCF7-38E6-217F-DB7837E82EAF}"/>
              </a:ext>
            </a:extLst>
          </p:cNvPr>
          <p:cNvSpPr txBox="1"/>
          <p:nvPr/>
        </p:nvSpPr>
        <p:spPr>
          <a:xfrm>
            <a:off x="1278164" y="1606786"/>
            <a:ext cx="49400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In </a:t>
            </a:r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my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 country:</a:t>
            </a:r>
          </a:p>
          <a:p>
            <a:endParaRPr lang="hu-HU" sz="3600" b="1" u="sng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Research and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Planning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Travel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Documents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Health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Preparations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Finances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Packing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Security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625F68-4216-B101-F1C5-0030DE12130D}"/>
              </a:ext>
            </a:extLst>
          </p:cNvPr>
          <p:cNvSpPr txBox="1"/>
          <p:nvPr/>
        </p:nvSpPr>
        <p:spPr>
          <a:xfrm>
            <a:off x="6626354" y="1606786"/>
            <a:ext cx="318183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Abroad</a:t>
            </a:r>
            <a:r>
              <a:rPr lang="hu-HU" sz="36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Language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Etiquette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Technology</a:t>
            </a:r>
            <a:endParaRPr lang="hu-HU" sz="32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Transportation</a:t>
            </a:r>
            <a:endParaRPr lang="hu-HU" sz="32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endParaRPr lang="hu-HU" sz="32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8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87234" y="-10450284"/>
            <a:ext cx="12566468" cy="18052868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FCEC435-31A8-AD94-2A69-19CC60FAF1CC}"/>
              </a:ext>
            </a:extLst>
          </p:cNvPr>
          <p:cNvSpPr txBox="1"/>
          <p:nvPr/>
        </p:nvSpPr>
        <p:spPr>
          <a:xfrm>
            <a:off x="434116" y="1701572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C5E1400-B820-7C12-3A72-018217E81D5C}"/>
              </a:ext>
            </a:extLst>
          </p:cNvPr>
          <p:cNvSpPr txBox="1"/>
          <p:nvPr/>
        </p:nvSpPr>
        <p:spPr>
          <a:xfrm>
            <a:off x="6978608" y="1701572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DE2F247-FFB1-423F-B785-13CBE974E09F}"/>
              </a:ext>
            </a:extLst>
          </p:cNvPr>
          <p:cNvSpPr txBox="1"/>
          <p:nvPr/>
        </p:nvSpPr>
        <p:spPr>
          <a:xfrm>
            <a:off x="2993721" y="180286"/>
            <a:ext cx="807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Travelling individually</a:t>
            </a:r>
            <a:endParaRPr lang="hu-HU" sz="4800" dirty="0"/>
          </a:p>
        </p:txBody>
      </p:sp>
    </p:spTree>
    <p:extLst>
      <p:ext uri="{BB962C8B-B14F-4D97-AF65-F5344CB8AC3E}">
        <p14:creationId xmlns:p14="http://schemas.microsoft.com/office/powerpoint/2010/main" val="312931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272143" y="-9451506"/>
            <a:ext cx="12736286" cy="16346491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1FE7B04-A242-DC1E-7CDE-2B03889458D5}"/>
              </a:ext>
            </a:extLst>
          </p:cNvPr>
          <p:cNvSpPr txBox="1"/>
          <p:nvPr/>
        </p:nvSpPr>
        <p:spPr>
          <a:xfrm>
            <a:off x="511908" y="1434409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CB5A521-433B-11BD-BACB-A46A090F85E0}"/>
              </a:ext>
            </a:extLst>
          </p:cNvPr>
          <p:cNvSpPr txBox="1"/>
          <p:nvPr/>
        </p:nvSpPr>
        <p:spPr>
          <a:xfrm>
            <a:off x="5637683" y="1434409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 </a:t>
            </a:r>
          </a:p>
          <a:p>
            <a:endParaRPr lang="hu-HU" sz="4000" dirty="0"/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C41E960-9C0D-4BE8-B210-3B2C6BE411DB}"/>
              </a:ext>
            </a:extLst>
          </p:cNvPr>
          <p:cNvSpPr txBox="1"/>
          <p:nvPr/>
        </p:nvSpPr>
        <p:spPr>
          <a:xfrm>
            <a:off x="2993721" y="180286"/>
            <a:ext cx="807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Travelling in a group</a:t>
            </a:r>
            <a:endParaRPr lang="hu-HU" sz="4800" dirty="0"/>
          </a:p>
        </p:txBody>
      </p:sp>
    </p:spTree>
    <p:extLst>
      <p:ext uri="{BB962C8B-B14F-4D97-AF65-F5344CB8AC3E}">
        <p14:creationId xmlns:p14="http://schemas.microsoft.com/office/powerpoint/2010/main" val="25581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-1328928"/>
            <a:ext cx="12404034" cy="8445345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3B09D34-C856-81F2-2940-C101C42BAE65}"/>
              </a:ext>
            </a:extLst>
          </p:cNvPr>
          <p:cNvSpPr txBox="1"/>
          <p:nvPr/>
        </p:nvSpPr>
        <p:spPr>
          <a:xfrm>
            <a:off x="923554" y="1682750"/>
            <a:ext cx="52791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814292-65FE-81F5-9C96-F23EAFBFBA4B}"/>
              </a:ext>
            </a:extLst>
          </p:cNvPr>
          <p:cNvSpPr txBox="1"/>
          <p:nvPr/>
        </p:nvSpPr>
        <p:spPr>
          <a:xfrm>
            <a:off x="7162820" y="1682750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Less </a:t>
            </a:r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DD7610E-A6DD-475B-86B9-D6F273C41234}"/>
              </a:ext>
            </a:extLst>
          </p:cNvPr>
          <p:cNvSpPr txBox="1"/>
          <p:nvPr/>
        </p:nvSpPr>
        <p:spPr>
          <a:xfrm>
            <a:off x="1283876" y="65986"/>
            <a:ext cx="983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solidFill>
                  <a:schemeClr val="bg1"/>
                </a:solidFill>
              </a:rPr>
              <a:t>Spanding</a:t>
            </a:r>
            <a:r>
              <a:rPr lang="en-GB" sz="4800" dirty="0">
                <a:solidFill>
                  <a:schemeClr val="bg1"/>
                </a:solidFill>
              </a:rPr>
              <a:t> your holiday in your country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5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6423" y="-9232202"/>
            <a:ext cx="12644846" cy="16119566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0EE180-45C0-74E1-4AE3-9B8244BD4363}"/>
              </a:ext>
            </a:extLst>
          </p:cNvPr>
          <p:cNvSpPr txBox="1"/>
          <p:nvPr/>
        </p:nvSpPr>
        <p:spPr>
          <a:xfrm>
            <a:off x="653023" y="1510393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solidFill>
                  <a:schemeClr val="bg1"/>
                </a:solidFill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solidFill>
                  <a:schemeClr val="bg1"/>
                </a:solidFill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en-GB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I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nternational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DF1C882-1FB3-0405-C9AD-0721700E02BF}"/>
              </a:ext>
            </a:extLst>
          </p:cNvPr>
          <p:cNvSpPr txBox="1"/>
          <p:nvPr/>
        </p:nvSpPr>
        <p:spPr>
          <a:xfrm>
            <a:off x="6675781" y="1528896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solidFill>
                  <a:schemeClr val="bg1"/>
                </a:solidFill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7B445B0-C4D4-47AC-9A4D-EE816E1FF6C8}"/>
              </a:ext>
            </a:extLst>
          </p:cNvPr>
          <p:cNvSpPr txBox="1"/>
          <p:nvPr/>
        </p:nvSpPr>
        <p:spPr>
          <a:xfrm>
            <a:off x="1177186" y="59636"/>
            <a:ext cx="983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Travelling abroad</a:t>
            </a:r>
            <a:endParaRPr lang="hu-H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113</Words>
  <Application>Microsoft Office PowerPoint</Application>
  <PresentationFormat>Szélesvásznú</PresentationFormat>
  <Paragraphs>61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Aptos Black</vt:lpstr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Kovács Tibor</dc:creator>
  <cp:lastModifiedBy>Máté Vágvölgyi</cp:lastModifiedBy>
  <cp:revision>10</cp:revision>
  <dcterms:created xsi:type="dcterms:W3CDTF">2023-12-19T17:06:36Z</dcterms:created>
  <dcterms:modified xsi:type="dcterms:W3CDTF">2024-06-13T14:24:38Z</dcterms:modified>
</cp:coreProperties>
</file>